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6727798-3DF3-44B9-9F7D-09B3BFB5F354}"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1825962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727798-3DF3-44B9-9F7D-09B3BFB5F35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415305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727798-3DF3-44B9-9F7D-09B3BFB5F35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1983654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727798-3DF3-44B9-9F7D-09B3BFB5F354}"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280380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6727798-3DF3-44B9-9F7D-09B3BFB5F354}"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390802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6727798-3DF3-44B9-9F7D-09B3BFB5F354}" type="datetimeFigureOut">
              <a:rPr lang="en-US" smtClean="0"/>
              <a:t>4/11/2023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6971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6727798-3DF3-44B9-9F7D-09B3BFB5F354}"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97AF-4873-4E4C-9FE2-776AF11B55F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56850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727798-3DF3-44B9-9F7D-09B3BFB5F354}"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4077901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27798-3DF3-44B9-9F7D-09B3BFB5F354}"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400766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6727798-3DF3-44B9-9F7D-09B3BFB5F354}" type="datetimeFigureOut">
              <a:rPr lang="en-US" smtClean="0"/>
              <a:t>4/11/2023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22691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6727798-3DF3-44B9-9F7D-09B3BFB5F354}" type="datetimeFigureOut">
              <a:rPr lang="en-US" smtClean="0"/>
              <a:t>4/11/2023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211717131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6727798-3DF3-44B9-9F7D-09B3BFB5F354}" type="datetimeFigureOut">
              <a:rPr lang="en-US" smtClean="0"/>
              <a:t>4/11/2023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2EB697AF-4873-4E4C-9FE2-776AF11B55FD}" type="slidenum">
              <a:rPr lang="en-US" smtClean="0"/>
              <a:t>‹#›</a:t>
            </a:fld>
            <a:endParaRPr lang="en-US"/>
          </a:p>
        </p:txBody>
      </p:sp>
    </p:spTree>
    <p:extLst>
      <p:ext uri="{BB962C8B-B14F-4D97-AF65-F5344CB8AC3E}">
        <p14:creationId xmlns:p14="http://schemas.microsoft.com/office/powerpoint/2010/main" val="6053982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B8319-29D9-8810-FAC8-4BDA1AFAB172}"/>
              </a:ext>
            </a:extLst>
          </p:cNvPr>
          <p:cNvSpPr>
            <a:spLocks noGrp="1"/>
          </p:cNvSpPr>
          <p:nvPr>
            <p:ph type="ctrTitle"/>
          </p:nvPr>
        </p:nvSpPr>
        <p:spPr/>
        <p:txBody>
          <a:bodyPr/>
          <a:lstStyle/>
          <a:p>
            <a:r>
              <a:rPr lang="en-US" b="1" dirty="0">
                <a:latin typeface="Algerian" panose="04020705040A02060702" pitchFamily="82" charset="0"/>
              </a:rPr>
              <a:t>Disadvantages of Money</a:t>
            </a:r>
          </a:p>
        </p:txBody>
      </p:sp>
      <p:sp>
        <p:nvSpPr>
          <p:cNvPr id="3" name="Subtitle 2">
            <a:extLst>
              <a:ext uri="{FF2B5EF4-FFF2-40B4-BE49-F238E27FC236}">
                <a16:creationId xmlns:a16="http://schemas.microsoft.com/office/drawing/2014/main" id="{E085C9F8-F14D-5F76-2F6B-5CE7DA386CA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3042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E953-C574-4128-2D4A-346CB0369D08}"/>
              </a:ext>
            </a:extLst>
          </p:cNvPr>
          <p:cNvSpPr>
            <a:spLocks noGrp="1"/>
          </p:cNvSpPr>
          <p:nvPr>
            <p:ph type="title"/>
          </p:nvPr>
        </p:nvSpPr>
        <p:spPr/>
        <p:txBody>
          <a:bodyPr/>
          <a:lstStyle/>
          <a:p>
            <a:r>
              <a:rPr lang="en-US" b="1" dirty="0"/>
              <a:t>Disadvantages of Money</a:t>
            </a:r>
          </a:p>
        </p:txBody>
      </p:sp>
      <p:sp>
        <p:nvSpPr>
          <p:cNvPr id="3" name="Content Placeholder 2">
            <a:extLst>
              <a:ext uri="{FF2B5EF4-FFF2-40B4-BE49-F238E27FC236}">
                <a16:creationId xmlns:a16="http://schemas.microsoft.com/office/drawing/2014/main" id="{DFB169A7-914E-79CD-E6F0-27CC24158375}"/>
              </a:ext>
            </a:extLst>
          </p:cNvPr>
          <p:cNvSpPr>
            <a:spLocks noGrp="1"/>
          </p:cNvSpPr>
          <p:nvPr>
            <p:ph idx="1"/>
          </p:nvPr>
        </p:nvSpPr>
        <p:spPr/>
        <p:txBody>
          <a:bodyPr/>
          <a:lstStyle/>
          <a:p>
            <a:pPr marL="0" indent="0" algn="just">
              <a:buNone/>
            </a:pPr>
            <a:r>
              <a:rPr lang="en-US" dirty="0"/>
              <a:t>The biggest disadvantage to money is its ability to distract you from what matters. Having a steady income can quickly become addicting, making you less likely to step back and evaluate your life as a whole.</a:t>
            </a:r>
          </a:p>
        </p:txBody>
      </p:sp>
    </p:spTree>
    <p:extLst>
      <p:ext uri="{BB962C8B-B14F-4D97-AF65-F5344CB8AC3E}">
        <p14:creationId xmlns:p14="http://schemas.microsoft.com/office/powerpoint/2010/main" val="7386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DBD68-0FC8-B4BE-4A29-20C7934B81B1}"/>
              </a:ext>
            </a:extLst>
          </p:cNvPr>
          <p:cNvSpPr>
            <a:spLocks noGrp="1"/>
          </p:cNvSpPr>
          <p:nvPr>
            <p:ph type="title"/>
          </p:nvPr>
        </p:nvSpPr>
        <p:spPr/>
        <p:txBody>
          <a:bodyPr/>
          <a:lstStyle/>
          <a:p>
            <a:r>
              <a:rPr lang="en-US" b="1" dirty="0"/>
              <a:t>Disadvantages of Money</a:t>
            </a:r>
            <a:endParaRPr lang="en-US" dirty="0"/>
          </a:p>
        </p:txBody>
      </p:sp>
      <p:sp>
        <p:nvSpPr>
          <p:cNvPr id="3" name="Content Placeholder 2">
            <a:extLst>
              <a:ext uri="{FF2B5EF4-FFF2-40B4-BE49-F238E27FC236}">
                <a16:creationId xmlns:a16="http://schemas.microsoft.com/office/drawing/2014/main" id="{D466278C-B9F3-C5A6-983F-3E34B811F795}"/>
              </a:ext>
            </a:extLst>
          </p:cNvPr>
          <p:cNvSpPr>
            <a:spLocks noGrp="1"/>
          </p:cNvSpPr>
          <p:nvPr>
            <p:ph idx="1"/>
          </p:nvPr>
        </p:nvSpPr>
        <p:spPr/>
        <p:txBody>
          <a:bodyPr>
            <a:normAutofit/>
          </a:bodyPr>
          <a:lstStyle/>
          <a:p>
            <a:pPr algn="just"/>
            <a:r>
              <a:rPr lang="en-US" b="1" dirty="0"/>
              <a:t>Obsession: </a:t>
            </a:r>
            <a:r>
              <a:rPr lang="en-US" dirty="0"/>
              <a:t>A lot of people are obsessed with money. They constantly talk about it, read about it, think about it, and make decisions based on how they can earn more. This obsession can be a problem because you might start to measure your self-worth by how much money you have in your bank account.</a:t>
            </a:r>
          </a:p>
          <a:p>
            <a:pPr algn="just"/>
            <a:r>
              <a:rPr lang="en-US" b="1" dirty="0"/>
              <a:t>Disagreements: </a:t>
            </a:r>
            <a:r>
              <a:rPr lang="en-US" dirty="0"/>
              <a:t>Another problem with money is that it can cause disagreements between friends, family members, or business partners. For example, if you’re in a partnership with someone who makes significantly more than you do, there’s a good chance they’ll start to feel like they deserve more say in how your company is run.</a:t>
            </a:r>
          </a:p>
        </p:txBody>
      </p:sp>
    </p:spTree>
    <p:extLst>
      <p:ext uri="{BB962C8B-B14F-4D97-AF65-F5344CB8AC3E}">
        <p14:creationId xmlns:p14="http://schemas.microsoft.com/office/powerpoint/2010/main" val="1551702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8987B-6993-17F7-B89C-A2E6531A7C3C}"/>
              </a:ext>
            </a:extLst>
          </p:cNvPr>
          <p:cNvSpPr>
            <a:spLocks noGrp="1"/>
          </p:cNvSpPr>
          <p:nvPr>
            <p:ph type="title"/>
          </p:nvPr>
        </p:nvSpPr>
        <p:spPr/>
        <p:txBody>
          <a:bodyPr/>
          <a:lstStyle/>
          <a:p>
            <a:r>
              <a:rPr lang="en-US" b="1" dirty="0"/>
              <a:t>Disadvantages of Money</a:t>
            </a:r>
            <a:endParaRPr lang="en-US" dirty="0"/>
          </a:p>
        </p:txBody>
      </p:sp>
      <p:sp>
        <p:nvSpPr>
          <p:cNvPr id="3" name="Content Placeholder 2">
            <a:extLst>
              <a:ext uri="{FF2B5EF4-FFF2-40B4-BE49-F238E27FC236}">
                <a16:creationId xmlns:a16="http://schemas.microsoft.com/office/drawing/2014/main" id="{F34EBE94-FFCC-D0C2-A279-5459F787EACE}"/>
              </a:ext>
            </a:extLst>
          </p:cNvPr>
          <p:cNvSpPr>
            <a:spLocks noGrp="1"/>
          </p:cNvSpPr>
          <p:nvPr>
            <p:ph idx="1"/>
          </p:nvPr>
        </p:nvSpPr>
        <p:spPr/>
        <p:txBody>
          <a:bodyPr>
            <a:normAutofit/>
          </a:bodyPr>
          <a:lstStyle/>
          <a:p>
            <a:pPr algn="just"/>
            <a:r>
              <a:rPr lang="en-US" b="1" dirty="0"/>
              <a:t>It’s easy to waste: </a:t>
            </a:r>
            <a:r>
              <a:rPr lang="en-US" dirty="0"/>
              <a:t>Money is easy to waste. All you have to do is buy something you don’t need or make a decision that doesn’t align with your values. It’s a lot harder to waste time because time only moves forward—you can’t get it back once it’s gone. But money can disappear in an instant if you spend it on things that aren’t important to you.</a:t>
            </a:r>
          </a:p>
          <a:p>
            <a:pPr algn="just"/>
            <a:r>
              <a:rPr lang="en-US" b="1" dirty="0"/>
              <a:t>It can cause you to make bad decisions: </a:t>
            </a:r>
            <a:r>
              <a:rPr lang="en-US" dirty="0"/>
              <a:t>Having a lot of money can also cause you to make bad decisions. For example, if you’re desperate for cash, you might take on a job that’s unethical or immoral—even if it pays well. Or maybe you have too much money in your bank account and decide to spend it on something frivolous instead of saving it for an emergency.</a:t>
            </a:r>
          </a:p>
        </p:txBody>
      </p:sp>
    </p:spTree>
    <p:extLst>
      <p:ext uri="{BB962C8B-B14F-4D97-AF65-F5344CB8AC3E}">
        <p14:creationId xmlns:p14="http://schemas.microsoft.com/office/powerpoint/2010/main" val="4151277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B560B-A81F-87E3-EDCD-74C1303F4323}"/>
              </a:ext>
            </a:extLst>
          </p:cNvPr>
          <p:cNvSpPr>
            <a:spLocks noGrp="1"/>
          </p:cNvSpPr>
          <p:nvPr>
            <p:ph type="title"/>
          </p:nvPr>
        </p:nvSpPr>
        <p:spPr/>
        <p:txBody>
          <a:bodyPr/>
          <a:lstStyle/>
          <a:p>
            <a:r>
              <a:rPr lang="en-US" b="1" dirty="0"/>
              <a:t>Disadvantages of Money</a:t>
            </a:r>
            <a:endParaRPr lang="en-US" dirty="0"/>
          </a:p>
        </p:txBody>
      </p:sp>
      <p:sp>
        <p:nvSpPr>
          <p:cNvPr id="3" name="Content Placeholder 2">
            <a:extLst>
              <a:ext uri="{FF2B5EF4-FFF2-40B4-BE49-F238E27FC236}">
                <a16:creationId xmlns:a16="http://schemas.microsoft.com/office/drawing/2014/main" id="{35F8F41A-7198-CA8E-7DB8-9A07DBB81B46}"/>
              </a:ext>
            </a:extLst>
          </p:cNvPr>
          <p:cNvSpPr>
            <a:spLocks noGrp="1"/>
          </p:cNvSpPr>
          <p:nvPr>
            <p:ph idx="1"/>
          </p:nvPr>
        </p:nvSpPr>
        <p:spPr/>
        <p:txBody>
          <a:bodyPr/>
          <a:lstStyle/>
          <a:p>
            <a:pPr algn="just"/>
            <a:r>
              <a:rPr lang="en-US" b="1" dirty="0"/>
              <a:t>It can cause conflict in your relationships: </a:t>
            </a:r>
            <a:r>
              <a:rPr lang="en-US" dirty="0"/>
              <a:t>The final disadvantage to money is that it can cause conflict in your relationships. For example, if you’re married or in a relationship with someone who makes significantly more than you do, there’s a good chance that person will want to make all of the decisions about how your money is spent.</a:t>
            </a:r>
          </a:p>
        </p:txBody>
      </p:sp>
    </p:spTree>
    <p:extLst>
      <p:ext uri="{BB962C8B-B14F-4D97-AF65-F5344CB8AC3E}">
        <p14:creationId xmlns:p14="http://schemas.microsoft.com/office/powerpoint/2010/main" val="103499960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TM10001115[[fn=Parcel]]</Template>
  <TotalTime>0</TotalTime>
  <Words>389</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Algerian</vt:lpstr>
      <vt:lpstr>Arial</vt:lpstr>
      <vt:lpstr>Gill Sans MT</vt:lpstr>
      <vt:lpstr>Parcel</vt:lpstr>
      <vt:lpstr>Disadvantages of Money</vt:lpstr>
      <vt:lpstr>Disadvantages of Money</vt:lpstr>
      <vt:lpstr>Disadvantages of Money</vt:lpstr>
      <vt:lpstr>Disadvantages of Money</vt:lpstr>
      <vt:lpstr>Disadvantages of Money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Disadvantages of Money</dc:title>
  <dc:creator>Ananya Priya</dc:creator>
  <cp:lastModifiedBy>Shailee Upadhayay</cp:lastModifiedBy>
  <cp:revision>2</cp:revision>
  <dcterms:created xsi:type="dcterms:W3CDTF">2023-04-10T15:32:58Z</dcterms:created>
  <dcterms:modified xsi:type="dcterms:W3CDTF">2023-04-11T03:41:35Z</dcterms:modified>
</cp:coreProperties>
</file>